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sldIdLst>
    <p:sldId id="342" r:id="rId5"/>
    <p:sldId id="352" r:id="rId6"/>
    <p:sldId id="351" r:id="rId7"/>
    <p:sldId id="35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7" d="100"/>
          <a:sy n="107" d="100"/>
        </p:scale>
        <p:origin x="672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2502463"/>
            <a:ext cx="6888665" cy="33573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3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67" r:id="rId3"/>
    <p:sldLayoutId id="2147483658" r:id="rId4"/>
    <p:sldLayoutId id="2147483664" r:id="rId5"/>
    <p:sldLayoutId id="2147483650" r:id="rId6"/>
    <p:sldLayoutId id="2147483666" r:id="rId7"/>
    <p:sldLayoutId id="2147483659" r:id="rId8"/>
    <p:sldLayoutId id="2147483660" r:id="rId9"/>
    <p:sldLayoutId id="2147483663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Learn_SPARQL" TargetMode="External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youtube.com/playlist?list=PL6DEHvciXKeUx4P32B3hKMK1t6mC8Rhs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8118"/>
            <a:ext cx="6158753" cy="1323440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3049822"/>
            <a:ext cx="6158752" cy="781119"/>
          </a:xfrm>
        </p:spPr>
        <p:txBody>
          <a:bodyPr/>
          <a:lstStyle/>
          <a:p>
            <a:r>
              <a:rPr lang="en-US" b="1" dirty="0"/>
              <a:t>SPARQL</a:t>
            </a:r>
          </a:p>
          <a:p>
            <a:r>
              <a:rPr lang="en-US" spc="0" dirty="0"/>
              <a:t>(opening &amp; intro)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Author: Bob DuCharme</a:t>
            </a:r>
          </a:p>
          <a:p>
            <a:endParaRPr lang="en-US" dirty="0"/>
          </a:p>
          <a:p>
            <a:pPr algn="l"/>
            <a:r>
              <a:rPr lang="en-US" sz="2400" dirty="0"/>
              <a:t>Xiaoqi Zhao,</a:t>
            </a:r>
            <a:r>
              <a:rPr lang="zh-CN" altLang="en-US" sz="2400" dirty="0"/>
              <a:t> </a:t>
            </a:r>
            <a:r>
              <a:rPr lang="en-US" altLang="zh-CN" sz="2400" dirty="0"/>
              <a:t>GitHub:</a:t>
            </a:r>
            <a:r>
              <a:rPr lang="zh-CN" altLang="en-US" sz="2400" dirty="0"/>
              <a:t> </a:t>
            </a:r>
            <a:r>
              <a:rPr lang="en-US" altLang="zh-CN" sz="2400" dirty="0">
                <a:hlinkClick r:id="rId2"/>
              </a:rPr>
              <a:t>https://github.com/yasenstar/Learn_SPARQL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74CA-AF0E-0DE7-C0AC-70EE23C7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686" y="1088354"/>
            <a:ext cx="3107605" cy="40963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48E5E7-E1DD-82CC-CD89-B24EA82D5A90}"/>
              </a:ext>
            </a:extLst>
          </p:cNvPr>
          <p:cNvSpPr txBox="1">
            <a:spLocks/>
          </p:cNvSpPr>
          <p:nvPr/>
        </p:nvSpPr>
        <p:spPr>
          <a:xfrm>
            <a:off x="0" y="9622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24D9-D122-BC5B-BE13-4793642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&amp; Intro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A6C4CD-2BF9-AE0F-45BF-6E06E252F0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800" dirty="0"/>
              <a:t>About the Book</a:t>
            </a:r>
          </a:p>
          <a:p>
            <a:r>
              <a:rPr lang="en-US" sz="1800" dirty="0"/>
              <a:t>Learning Notes and Practical Code – GitHub (&amp; Gitee)</a:t>
            </a:r>
          </a:p>
          <a:p>
            <a:pPr lvl="1"/>
            <a:r>
              <a:rPr lang="en-US" sz="1800" dirty="0">
                <a:hlinkClick r:id="rId2"/>
              </a:rPr>
              <a:t>https://github.com/yasenstar/Learn_SPARQL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https://gitee.com/yasenstar/Learn_SPARQL</a:t>
            </a:r>
            <a:endParaRPr lang="en-US" sz="1800" dirty="0"/>
          </a:p>
          <a:p>
            <a:r>
              <a:rPr lang="en-US" sz="1800" dirty="0"/>
              <a:t>Mindmap – by </a:t>
            </a:r>
            <a:r>
              <a:rPr lang="en-US" sz="1800" dirty="0" err="1"/>
              <a:t>FreePlane</a:t>
            </a:r>
            <a:endParaRPr lang="en-US" sz="1800" dirty="0"/>
          </a:p>
          <a:p>
            <a:r>
              <a:rPr lang="en-US" sz="1800" dirty="0"/>
              <a:t>Video series – to be added to YouTube (and others)</a:t>
            </a:r>
          </a:p>
          <a:p>
            <a:r>
              <a:rPr lang="en-US" sz="1800" dirty="0"/>
              <a:t>Reference Videos: </a:t>
            </a:r>
            <a:r>
              <a:rPr lang="en-US" sz="1800" dirty="0">
                <a:hlinkClick r:id="rId4"/>
              </a:rPr>
              <a:t>Ontology Practice – pizza.owl by Protege</a:t>
            </a:r>
            <a:endParaRPr lang="en-US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FE6AD-F6CE-54B2-7DB7-BD785DBA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0991A-2E8A-30A2-1221-E7C44E68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C21B9-982F-55E0-AB1E-5EAEB9964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6758" y="1283736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A42009-E498-AD43-7ED0-4B554D0C4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868" y="3688314"/>
            <a:ext cx="3333750" cy="18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00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D1AB9C9-CDD4-5D61-7314-418282C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101" y="563643"/>
            <a:ext cx="4831667" cy="5675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00- Preface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Why SPARQL and Resources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7602071" y="618565"/>
            <a:ext cx="4285149" cy="1909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0F7F9B-B8BA-E1EA-4F1A-E8FFDAFEEF6A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and Jena (ARQ) Tool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030941"/>
            <a:ext cx="2142565" cy="57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003</a:t>
            </a:r>
          </a:p>
        </p:txBody>
      </p:sp>
    </p:spTree>
    <p:extLst>
      <p:ext uri="{BB962C8B-B14F-4D97-AF65-F5344CB8AC3E}">
        <p14:creationId xmlns:p14="http://schemas.microsoft.com/office/powerpoint/2010/main" val="1679791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2202</TotalTime>
  <Words>149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Learning</vt:lpstr>
      <vt:lpstr>Opening &amp; Intro</vt:lpstr>
      <vt:lpstr>00- Preface</vt:lpstr>
      <vt:lpstr>01- Jumping Right 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Zhao Xiaoqi</dc:creator>
  <cp:lastModifiedBy>Zhao Xiaoqi</cp:lastModifiedBy>
  <cp:revision>16</cp:revision>
  <dcterms:created xsi:type="dcterms:W3CDTF">2023-12-11T01:29:04Z</dcterms:created>
  <dcterms:modified xsi:type="dcterms:W3CDTF">2023-12-17T16:11:56Z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2023-12-11T01:29:52Z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5c37a37f-bbf3-43bb-8863-04f0df5b076a</vt:lpwstr>
  </property>
  <property fmtid="{D5CDD505-2E9C-101B-9397-08002B2CF9AE}" pid="9" name="MSIP_Label_bd2ff15f-6ce8-47f3-93ce-f81f88196d24_ContentBits">
    <vt:lpwstr>0</vt:lpwstr>
  </property>
</Properties>
</file>

<file path=docProps/thumbnail.jpeg>
</file>